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www.gruzovik.ru/i/images/6481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agemarus.ru/Graphics/2455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СКРЕПЕРЛЕРМЕН ҮЙІНДІ ТҰРҒЫЗУ, </a:t>
            </a: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ҚАЗЫҢДЫ МЕН ТОПЫРАҚ КАРЬЕРЛЕРІН ӨНДЕУ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419204"/>
          </a:xfrm>
        </p:spPr>
        <p:txBody>
          <a:bodyPr/>
          <a:lstStyle/>
          <a:p>
            <a: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  <a:t>ЖАРТАС ЕМЕС ТОПЫРАҚТАРДА ҮЙІНДІ ТҰРҒЫЗУ ЖӘНЕ ҚАЗЫҢДЫ ӨНДЕУ</a:t>
            </a:r>
            <a:r>
              <a:rPr lang="ru-RU" b="1" dirty="0">
                <a:effectLst/>
              </a:rPr>
              <a:t/>
            </a:r>
            <a:br>
              <a:rPr lang="ru-RU" b="1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93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а 1 из 43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7143750" cy="47505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279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а 11 из 43">
            <a:hlinkClick r:id="rId2" tgtFrame="_blank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6943725" cy="44748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839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69" y="3212976"/>
            <a:ext cx="6967919" cy="2287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69" y="724052"/>
            <a:ext cx="6977539" cy="215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87624" y="354720"/>
            <a:ext cx="1082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1 – кесте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5500500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2 – сурет – Скреперлермен топырақтарды кесу тәсілдері </a:t>
            </a:r>
            <a:endParaRPr lang="kk-KZ" b="1" dirty="0" smtClean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стрелкамен скрепер жылжу бағыты көрсетілген):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–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тығыз топырақтарда; </a:t>
            </a:r>
            <a:r>
              <a:rPr lang="kk-KZ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б –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сусымалы топырақтарда; </a:t>
            </a:r>
            <a:endParaRPr lang="kk-KZ" b="1" dirty="0" smtClean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kk-KZ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орташа тығыз топырақтарда; </a:t>
            </a:r>
            <a:r>
              <a:rPr lang="kk-KZ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г –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құмды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63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СКРЕПЕРЛЕРМЕН ТОПЫРАҚ АЛУ СҰЛБАЛАРЫ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15616" y="1124744"/>
            <a:ext cx="2867807" cy="4572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7544" y="5661248"/>
            <a:ext cx="8660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3 – сурет – Скрепермен топырақты шахматты-тарақты тәсілмен кесу сұлбасы:  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kk-KZ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 жолақта топырақ кесу реттері; </a:t>
            </a:r>
            <a:r>
              <a:rPr lang="ru-RU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жолақтарды өндеу реттері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388181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4 – сурет – Қабырғалы – шахматты топырақ алу сұлбасы: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1-14 – жүрістер реттері; b – топырақ алу ені; L – шөміш толу жолы (стрелкамен скрепер жүру бағыты көрсетілген)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Рисунок 1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753575" y="1124744"/>
            <a:ext cx="3488770" cy="265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20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596188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66340"/>
            <a:ext cx="7596188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7584" y="836712"/>
            <a:ext cx="381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2 – кесте – Кесу жолының ұзындығы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3457252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3 – кесте – Шөмішті босату жолының ұзындығы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00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80267" y="5618857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5 – сурет – Скрепердің қазыңдыдан топырақ алып, үйіндіге тасымалдау сұлбалары: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а – қазыңдыдан бір үйіндіге; б – қазыңдыдан екі үйіндіге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Рисунок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764704"/>
            <a:ext cx="514350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28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79" y="1593635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  <a:t>ҚАЗЫҢДЫ МЕН ТОПЫРАҚ КАРЬЕРЛЕРІН ЭКСКАВАТОРЛАРМЕН ӨҢДЕУ.</a:t>
            </a: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  <a:t>ҮЙІНДІ ТҰРҒЫЗУ</a:t>
            </a: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Картинки по запросу экскаваторы прямая лопат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459" y="1673180"/>
            <a:ext cx="3246120" cy="2272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Картинки по запросу экскаваторы прямая лопат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21554"/>
            <a:ext cx="2674620" cy="2375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Картинки по запросу экскаваторы драглайн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842" y="4188944"/>
            <a:ext cx="3188970" cy="2391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Картинки по запросу роторные экскаваторы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629" y="4321402"/>
            <a:ext cx="3249570" cy="2126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799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779" y="332656"/>
            <a:ext cx="8229600" cy="715144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200" b="1" dirty="0" smtClean="0">
                <a:effectLst/>
                <a:latin typeface="Times New Roman" pitchFamily="18" charset="0"/>
                <a:cs typeface="Times New Roman" pitchFamily="18" charset="0"/>
              </a:rPr>
              <a:t>«ТУРА КҮРЕКТІ» ЭКСКАВАТОРЛАРДЫ ҚОЛДАНУ </a:t>
            </a:r>
            <a:br>
              <a:rPr lang="kk-KZ" sz="2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200" b="1" dirty="0" smtClean="0">
                <a:effectLst/>
                <a:latin typeface="Times New Roman" pitchFamily="18" charset="0"/>
                <a:cs typeface="Times New Roman" pitchFamily="18" charset="0"/>
              </a:rPr>
              <a:t>АРҚЫЛЫ ЖҰМЫС ЖҮРГІЗУ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826675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6 – сурет  - Бүйірлік забой схемасы: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– автомобиль самосвалдар экскаватормен бір деңгейде орналасқан; 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- автомобиль самосвалдар экскаватордан жоғары деңгейде орналасқан.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R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ең үлкен түсіру радиусы;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B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забой ені;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r -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ең үлкен кесу радиусы;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b -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ең кіші түсіру радиусы;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kk-KZ" b="1" i="1" baseline="-25000" dirty="0">
                <a:latin typeface="Times New Roman" pitchFamily="18" charset="0"/>
                <a:cs typeface="Times New Roman" pitchFamily="18" charset="0"/>
              </a:rPr>
              <a:t>тр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көлік құралының биіктігі;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kk-KZ" b="1" i="1" baseline="-250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забой биіктігі; 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kk-KZ" b="1" i="1" baseline="-25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– түсіру биіктігі.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92" y="1052736"/>
            <a:ext cx="6395085" cy="3549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38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7" y="5373216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7 – сурет – Маңдайлы забой схемасы: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– маңдайлы забой;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б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– кеңейтілген маңдайлы забой;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1 – экскаватор жылжу траекториясы; 2 – экскаватор тұру орны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36712"/>
            <a:ext cx="5637562" cy="3982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7998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221</TotalTime>
  <Words>268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ЖАРТАС ЕМЕС ТОПЫРАҚТАРДА ҮЙІНДІ ТҰРҒЫЗУ ЖӘНЕ ҚАЗЫҢДЫ ӨНДЕУ </vt:lpstr>
      <vt:lpstr>Презентация PowerPoint</vt:lpstr>
      <vt:lpstr>Презентация PowerPoint</vt:lpstr>
      <vt:lpstr>Презентация PowerPoint</vt:lpstr>
      <vt:lpstr>СКРЕПЕРЛЕРМЕН ТОПЫРАҚ АЛУ СҰЛБАЛАРЫ</vt:lpstr>
      <vt:lpstr>Презентация PowerPoint</vt:lpstr>
      <vt:lpstr>Презентация PowerPoint</vt:lpstr>
      <vt:lpstr>ҚАЗЫҢДЫ МЕН ТОПЫРАҚ КАРЬЕРЛЕРІН ЭКСКАВАТОРЛАРМЕН ӨҢДЕУ. ҮЙІНДІ ТҰРҒЫЗУ  </vt:lpstr>
      <vt:lpstr>«ТУРА КҮРЕКТІ» ЭКСКАВАТОРЛАРДЫ ҚОЛДАНУ  АРҚЫЛЫ ЖҰМЫС ЖҮРГІЗУ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ВОЗВЕДЕНИЕ НАСЫПЕЙ И РАЗРАБОТКА ВЫЕМОК В НЕСКАЛЬНЫХ ГРУНТАХ </dc:title>
  <dc:creator>Админ</dc:creator>
  <cp:lastModifiedBy>Админ</cp:lastModifiedBy>
  <cp:revision>12</cp:revision>
  <dcterms:created xsi:type="dcterms:W3CDTF">2016-10-11T11:44:00Z</dcterms:created>
  <dcterms:modified xsi:type="dcterms:W3CDTF">2016-10-12T18:09:41Z</dcterms:modified>
</cp:coreProperties>
</file>